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gUlQe2VygNWxNcJdY1DaPeYre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A2E5229-C447-4561-8982-72D0107EA08E}">
  <a:tblStyle styleId="{9A2E5229-C447-4561-8982-72D0107EA08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44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/>
            </a:lvl1pPr>
            <a:lvl2pPr lvl="1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sz="6622"/>
            </a:lvl2pPr>
            <a:lvl3pPr lvl="2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sz="5960"/>
            </a:lvl3pPr>
            <a:lvl4pPr lvl="3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4pPr>
            <a:lvl5pPr lvl="4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5pPr>
            <a:lvl6pPr lvl="5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6pPr>
            <a:lvl7pPr lvl="6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7pPr>
            <a:lvl8pPr lvl="7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8pPr>
            <a:lvl9pPr lvl="8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558310" y="11917631"/>
            <a:ext cx="27158594" cy="26112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6792642" y="17151963"/>
            <a:ext cx="36274211" cy="6528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6452763" y="10813091"/>
            <a:ext cx="36274211" cy="1920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6622"/>
              <a:buNone/>
              <a:defRPr sz="6622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960"/>
              <a:buNone/>
              <a:defRPr sz="596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 b="1"/>
            </a:lvl1pPr>
            <a:lvl2pPr marL="914400" lvl="1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sz="6622" b="1"/>
            </a:lvl2pPr>
            <a:lvl3pPr marL="1371600" lvl="2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sz="5960" b="1"/>
            </a:lvl3pPr>
            <a:lvl4pPr marL="1828800" lvl="3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4pPr>
            <a:lvl5pPr marL="2286000" lvl="4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5pPr>
            <a:lvl6pPr marL="2743200" lvl="5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6pPr>
            <a:lvl7pPr marL="3200400" lvl="6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7pPr>
            <a:lvl8pPr marL="3657600" lvl="7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8pPr>
            <a:lvl9pPr marL="4114800" lvl="8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 b="1"/>
            </a:lvl1pPr>
            <a:lvl2pPr marL="914400" lvl="1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sz="6622" b="1"/>
            </a:lvl2pPr>
            <a:lvl3pPr marL="1371600" lvl="2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sz="5960" b="1"/>
            </a:lvl3pPr>
            <a:lvl4pPr marL="1828800" lvl="3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4pPr>
            <a:lvl5pPr marL="2286000" lvl="4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5pPr>
            <a:lvl6pPr marL="2743200" lvl="5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6pPr>
            <a:lvl7pPr marL="3200400" lvl="6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7pPr>
            <a:lvl8pPr marL="3657600" lvl="7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8pPr>
            <a:lvl9pPr marL="4114800" lvl="8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01382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0595"/>
              <a:buChar char="•"/>
              <a:defRPr sz="10595"/>
            </a:lvl1pPr>
            <a:lvl2pPr marL="914400" lvl="1" indent="-817308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9271"/>
              <a:buChar char="•"/>
              <a:defRPr sz="9271"/>
            </a:lvl2pPr>
            <a:lvl3pPr marL="1371600" lvl="2" indent="-733171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Char char="•"/>
              <a:defRPr sz="7946"/>
            </a:lvl3pPr>
            <a:lvl4pPr marL="1828800" lvl="3" indent="-649097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4pPr>
            <a:lvl5pPr marL="2286000" lvl="4" indent="-649097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5pPr>
            <a:lvl6pPr marL="2743200" lvl="5" indent="-649097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6pPr>
            <a:lvl7pPr marL="3200400" lvl="6" indent="-649097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7pPr>
            <a:lvl8pPr marL="3657600" lvl="7" indent="-649097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8pPr>
            <a:lvl9pPr marL="4114800" lvl="8" indent="-649096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marL="914400" lvl="1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marL="1371600" lvl="2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marL="1828800" lvl="3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marL="2286000" lvl="4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marL="2743200" lvl="5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marL="3200400" lvl="6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marL="3657600" lvl="7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marL="4114800" lvl="8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marL="914400" lvl="1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marL="1371600" lvl="2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marL="1828800" lvl="3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marL="2286000" lvl="4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marL="2743200" lvl="5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marL="3200400" lvl="6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marL="3657600" lvl="7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marL="4114800" lvl="8" indent="-228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68"/>
              <a:buFont typeface="Calibri"/>
              <a:buNone/>
              <a:defRPr sz="145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17308" algn="l" rtl="0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9271"/>
              <a:buFont typeface="Arial"/>
              <a:buChar char="•"/>
              <a:defRPr sz="92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33171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Font typeface="Arial"/>
              <a:buChar char="•"/>
              <a:defRPr sz="79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49097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Font typeface="Arial"/>
              <a:buChar char="•"/>
              <a:defRPr sz="662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7060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7060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7060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7060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7060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7059" algn="l" rtl="0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sz="5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73"/>
              <a:buFont typeface="Arial"/>
              <a:buNone/>
              <a:defRPr sz="397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1824" t="19109" r="1534" b="22177"/>
          <a:stretch/>
        </p:blipFill>
        <p:spPr>
          <a:xfrm>
            <a:off x="1089574" y="728176"/>
            <a:ext cx="19490592" cy="1831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 descr="A generated image"/>
          <p:cNvPicPr preferRelativeResize="0"/>
          <p:nvPr/>
        </p:nvPicPr>
        <p:blipFill rotWithShape="1">
          <a:blip r:embed="rId4">
            <a:alphaModFix/>
          </a:blip>
          <a:srcRect l="6459" t="10953" r="5260" b="9787"/>
          <a:stretch/>
        </p:blipFill>
        <p:spPr>
          <a:xfrm>
            <a:off x="4213816" y="3179824"/>
            <a:ext cx="4442676" cy="10086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1443623" y="16185068"/>
            <a:ext cx="27387137" cy="1151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800"/>
              <a:buFont typeface="Arial"/>
              <a:buNone/>
            </a:pPr>
            <a:r>
              <a:rPr lang="en-GB" sz="13800" b="1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WARNING:</a:t>
            </a:r>
            <a:endParaRPr sz="88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GB" sz="72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This area is reserved for poster creation only.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GB" sz="72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Poster content must stay within this area.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GB" sz="72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Altering design outside this box are </a:t>
            </a:r>
            <a:r>
              <a:rPr lang="en-GB" sz="7200" b="1" i="0" u="sng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STRICTLY PROHIBITED.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GB" sz="72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Violation will result in </a:t>
            </a:r>
            <a:r>
              <a:rPr lang="en-GB" sz="7200" b="1" i="0" u="sng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PENALTY</a:t>
            </a:r>
            <a:r>
              <a:rPr lang="en-GB" sz="720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" name="Google Shape;87;p1"/>
          <p:cNvCxnSpPr/>
          <p:nvPr/>
        </p:nvCxnSpPr>
        <p:spPr>
          <a:xfrm>
            <a:off x="517026" y="5497810"/>
            <a:ext cx="29269402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8" name="Google Shape;88;p1" descr="A logo with a light bulb inside a gear&#10;&#10;AI-generated content may be incorrect."/>
          <p:cNvPicPr preferRelativeResize="0"/>
          <p:nvPr/>
        </p:nvPicPr>
        <p:blipFill rotWithShape="1">
          <a:blip r:embed="rId5">
            <a:alphaModFix/>
          </a:blip>
          <a:srcRect l="18463" t="10100" r="18877" b="24417"/>
          <a:stretch/>
        </p:blipFill>
        <p:spPr>
          <a:xfrm>
            <a:off x="22066786" y="787136"/>
            <a:ext cx="3095846" cy="292482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4522570" y="3348045"/>
            <a:ext cx="3770700" cy="6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800" tIns="48900" rIns="97800" bIns="489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23"/>
              <a:buFont typeface="Arial"/>
              <a:buNone/>
            </a:pPr>
            <a:r>
              <a:rPr lang="en-GB" sz="3423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Co-organised by:</a:t>
            </a:r>
            <a:endParaRPr sz="149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" descr="A logo with a light bulb inside a gear&#10;&#10;AI-generated content may be incorrect."/>
          <p:cNvPicPr preferRelativeResize="0"/>
          <p:nvPr/>
        </p:nvPicPr>
        <p:blipFill rotWithShape="1">
          <a:blip r:embed="rId5">
            <a:alphaModFix/>
          </a:blip>
          <a:srcRect l="13028" t="77209" r="12935" b="8139"/>
          <a:stretch/>
        </p:blipFill>
        <p:spPr>
          <a:xfrm>
            <a:off x="21523115" y="3728345"/>
            <a:ext cx="4183188" cy="92030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332457" y="5729768"/>
            <a:ext cx="29298600" cy="36504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"/>
          <p:cNvGraphicFramePr/>
          <p:nvPr/>
        </p:nvGraphicFramePr>
        <p:xfrm>
          <a:off x="26295200" y="728176"/>
          <a:ext cx="3335850" cy="4084950"/>
        </p:xfrm>
        <a:graphic>
          <a:graphicData uri="http://schemas.openxmlformats.org/drawingml/2006/table">
            <a:tbl>
              <a:tblPr>
                <a:noFill/>
                <a:tableStyleId>{9A2E5229-C447-4561-8982-72D0107EA08E}</a:tableStyleId>
              </a:tblPr>
              <a:tblGrid>
                <a:gridCol w="333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51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lang="en-GB" sz="4000" u="none" strike="noStrike" cap="none"/>
                        <a:t>Section</a:t>
                      </a:r>
                      <a:endParaRPr sz="4000" u="none" strike="noStrike" cap="none"/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lang="en-GB" sz="4000" u="none" strike="noStrike" cap="none"/>
                        <a:t>Group No.</a:t>
                      </a:r>
                      <a:endParaRPr sz="4000" u="none" strike="noStrike" cap="none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 l="7872" t="32596" r="8299" b="34037"/>
          <a:stretch/>
        </p:blipFill>
        <p:spPr>
          <a:xfrm>
            <a:off x="9958794" y="3060870"/>
            <a:ext cx="9718348" cy="1752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</Words>
  <Application>Microsoft Office PowerPoint</Application>
  <PresentationFormat>自訂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Hui Michelle Mei Suet</dc:creator>
  <cp:lastModifiedBy>TANG, Ka Wah [Student]</cp:lastModifiedBy>
  <cp:revision>2</cp:revision>
  <dcterms:created xsi:type="dcterms:W3CDTF">2019-01-23T14:09:36Z</dcterms:created>
  <dcterms:modified xsi:type="dcterms:W3CDTF">2026-03-24T12:31:14Z</dcterms:modified>
</cp:coreProperties>
</file>